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75" r:id="rId2"/>
    <p:sldId id="369" r:id="rId3"/>
    <p:sldId id="374" r:id="rId4"/>
    <p:sldId id="317" r:id="rId5"/>
    <p:sldId id="371" r:id="rId6"/>
    <p:sldId id="372" r:id="rId7"/>
    <p:sldId id="368" r:id="rId8"/>
    <p:sldId id="373" r:id="rId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85" autoAdjust="0"/>
    <p:restoredTop sz="89655" autoAdjust="0"/>
  </p:normalViewPr>
  <p:slideViewPr>
    <p:cSldViewPr>
      <p:cViewPr>
        <p:scale>
          <a:sx n="67" d="100"/>
          <a:sy n="67" d="100"/>
        </p:scale>
        <p:origin x="-19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4" d="100"/>
          <a:sy n="64" d="100"/>
        </p:scale>
        <p:origin x="-2628" y="-10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1757313-3C30-4301-B09B-8C00D1D97F46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96624C8-0321-419C-A159-3EE08A1B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7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088005B-78CF-481B-940E-E83B5FF1B01F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D2E5A86-8039-4FA9-AEB3-DD8C692BC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2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71BD0A7-8B3A-455A-BF22-2C3CA4B6C8E8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Answering questions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75283"/>
            <a:ext cx="4248472" cy="54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1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287" y="188640"/>
            <a:ext cx="7924800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Answering questions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6340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287" y="188640"/>
            <a:ext cx="7924800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There has to be a better way?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7" y="1196752"/>
            <a:ext cx="795288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47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778098"/>
          </a:xfrm>
        </p:spPr>
        <p:txBody>
          <a:bodyPr/>
          <a:lstStyle/>
          <a:p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Colossians 1v13-18 – </a:t>
            </a:r>
            <a:r>
              <a:rPr lang="en-GB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christ’s</a:t>
            </a:r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suPremacy</a:t>
            </a:r>
            <a:endParaRPr lang="en-GB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074" y="980728"/>
            <a:ext cx="8280920" cy="512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600" baseline="30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14 </a:t>
            </a:r>
            <a:r>
              <a:rPr lang="en-GB" sz="36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For </a:t>
            </a:r>
            <a:r>
              <a:rPr lang="en-GB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he </a:t>
            </a:r>
            <a:r>
              <a:rPr lang="en-GB" sz="36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has </a:t>
            </a:r>
            <a:r>
              <a:rPr lang="en-GB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rescued us from the dominion of darkness and brought us into the kingdom of the Son he loves, </a:t>
            </a:r>
            <a:r>
              <a:rPr lang="en-GB" sz="3600" baseline="30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14 </a:t>
            </a:r>
            <a:r>
              <a:rPr lang="en-GB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in whom we have redemption, the forgiveness of sins. </a:t>
            </a:r>
            <a:r>
              <a:rPr lang="en-GB" sz="3600" baseline="30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15</a:t>
            </a:r>
            <a:r>
              <a:rPr lang="en-GB" sz="36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 The Son (He) is the image of the invisible God, the firstborn over all creation. </a:t>
            </a:r>
            <a:endParaRPr lang="en-GB" sz="3600" i="1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6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778098"/>
          </a:xfrm>
        </p:spPr>
        <p:txBody>
          <a:bodyPr/>
          <a:lstStyle/>
          <a:p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Colossians 1v13-18 – </a:t>
            </a:r>
            <a:r>
              <a:rPr lang="en-GB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christ’s</a:t>
            </a:r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suPremacy</a:t>
            </a:r>
            <a:endParaRPr lang="en-GB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074" y="1124744"/>
            <a:ext cx="8280920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600" baseline="30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16</a:t>
            </a:r>
            <a:r>
              <a:rPr lang="en-GB" sz="32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 For in him all things were created: things in heaven and on earth, visible and invisible, whether thrones or powers or rulers or authorities; all things have been created through him and for him</a:t>
            </a:r>
            <a:r>
              <a:rPr lang="en-GB" sz="3200" i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	- Primary Cause (plan)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	- Instrumental Cause	(power)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i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	</a:t>
            </a:r>
            <a:r>
              <a:rPr lang="en-GB" sz="32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- Final Cause (purpose)</a:t>
            </a:r>
            <a:endParaRPr lang="en-GB" sz="3200" i="1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673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778098"/>
          </a:xfrm>
        </p:spPr>
        <p:txBody>
          <a:bodyPr/>
          <a:lstStyle/>
          <a:p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Colossians 1v13-18 – </a:t>
            </a:r>
            <a:r>
              <a:rPr lang="en-GB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christ’s</a:t>
            </a:r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suPremacy</a:t>
            </a:r>
            <a:endParaRPr lang="en-GB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074" y="1124744"/>
            <a:ext cx="8280920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600" baseline="30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17 </a:t>
            </a:r>
            <a:r>
              <a:rPr lang="en-GB" sz="32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He </a:t>
            </a:r>
            <a:r>
              <a:rPr lang="en-GB" sz="32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is before all things, and in him all things hold together.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	- The beginning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i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	</a:t>
            </a:r>
            <a:r>
              <a:rPr lang="en-GB" sz="32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- The </a:t>
            </a:r>
            <a:r>
              <a:rPr lang="en-GB" sz="3200" i="1" dirty="0" err="1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sustainer</a:t>
            </a:r>
            <a:r>
              <a:rPr lang="en-GB" sz="32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 of the universe		</a:t>
            </a:r>
            <a:endParaRPr lang="en-GB" sz="3200" i="1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51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6" y="188640"/>
            <a:ext cx="7920880" cy="65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778098"/>
          </a:xfrm>
        </p:spPr>
        <p:txBody>
          <a:bodyPr/>
          <a:lstStyle/>
          <a:p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Colossians 1v13-18 – </a:t>
            </a:r>
            <a:r>
              <a:rPr lang="en-GB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christ’s</a:t>
            </a:r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suPremacy</a:t>
            </a:r>
            <a:endParaRPr lang="en-GB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074" y="1124744"/>
            <a:ext cx="8280920" cy="500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600" baseline="30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18 </a:t>
            </a:r>
            <a:r>
              <a:rPr lang="en-GB" sz="3200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And </a:t>
            </a:r>
            <a:r>
              <a:rPr lang="en-GB" sz="3200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he is the head of the body, the church; he is the beginning and the firstborn from among the dead, so that in everything he might have the supremacy.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	- Plan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	- Power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i="1" dirty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	</a:t>
            </a:r>
            <a:r>
              <a:rPr lang="en-GB" sz="3200" i="1" dirty="0" smtClean="0">
                <a:solidFill>
                  <a:srgbClr val="000000"/>
                </a:solidFill>
                <a:latin typeface="Verdana"/>
                <a:ea typeface="Calibri"/>
                <a:cs typeface="Times New Roman"/>
              </a:rPr>
              <a:t>- Purpose	 	</a:t>
            </a:r>
            <a:endParaRPr lang="en-GB" sz="3200" i="1" dirty="0">
              <a:solidFill>
                <a:srgbClr val="000000"/>
              </a:solidFill>
              <a:latin typeface="Verdan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677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26581</TotalTime>
  <Words>110</Words>
  <Application>Microsoft Office PowerPoint</Application>
  <PresentationFormat>On-screen Show (4:3)</PresentationFormat>
  <Paragraphs>23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Answering questions</vt:lpstr>
      <vt:lpstr>Answering questions</vt:lpstr>
      <vt:lpstr>There has to be a better way?</vt:lpstr>
      <vt:lpstr>Colossians 1v13-18 – christ’s suPremacy</vt:lpstr>
      <vt:lpstr>Colossians 1v13-18 – christ’s suPremacy</vt:lpstr>
      <vt:lpstr>Colossians 1v13-18 – christ’s suPremacy</vt:lpstr>
      <vt:lpstr>PowerPoint Presentation</vt:lpstr>
      <vt:lpstr>Colossians 1v13-18 – christ’s suPremacy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Christ's supremacy Col 1v15-18</dc:title>
  <dc:creator>User</dc:creator>
  <cp:lastModifiedBy>User</cp:lastModifiedBy>
  <cp:revision>382</cp:revision>
  <cp:lastPrinted>2015-07-25T10:35:31Z</cp:lastPrinted>
  <dcterms:created xsi:type="dcterms:W3CDTF">2012-10-06T15:36:29Z</dcterms:created>
  <dcterms:modified xsi:type="dcterms:W3CDTF">2015-09-20T08:03:56Z</dcterms:modified>
</cp:coreProperties>
</file>